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56" r:id="rId3"/>
    <p:sldId id="258" r:id="rId4"/>
    <p:sldId id="259" r:id="rId5"/>
    <p:sldId id="261" r:id="rId6"/>
    <p:sldId id="262" r:id="rId7"/>
    <p:sldId id="260" r:id="rId8"/>
    <p:sldId id="322" r:id="rId9"/>
    <p:sldId id="263" r:id="rId10"/>
    <p:sldId id="264" r:id="rId11"/>
    <p:sldId id="267" r:id="rId12"/>
    <p:sldId id="266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8" r:id="rId21"/>
    <p:sldId id="280" r:id="rId22"/>
    <p:sldId id="282" r:id="rId23"/>
    <p:sldId id="329" r:id="rId24"/>
    <p:sldId id="283" r:id="rId25"/>
    <p:sldId id="300" r:id="rId26"/>
    <p:sldId id="286" r:id="rId27"/>
    <p:sldId id="287" r:id="rId28"/>
    <p:sldId id="302" r:id="rId29"/>
    <p:sldId id="304" r:id="rId30"/>
    <p:sldId id="289" r:id="rId31"/>
    <p:sldId id="291" r:id="rId32"/>
    <p:sldId id="290" r:id="rId33"/>
    <p:sldId id="292" r:id="rId34"/>
    <p:sldId id="306" r:id="rId35"/>
    <p:sldId id="308" r:id="rId36"/>
    <p:sldId id="326" r:id="rId37"/>
    <p:sldId id="327" r:id="rId38"/>
    <p:sldId id="328" r:id="rId39"/>
    <p:sldId id="325" r:id="rId40"/>
    <p:sldId id="324" r:id="rId41"/>
    <p:sldId id="323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299" r:id="rId50"/>
    <p:sldId id="318" r:id="rId51"/>
    <p:sldId id="320" r:id="rId52"/>
    <p:sldId id="319" r:id="rId53"/>
    <p:sldId id="317" r:id="rId54"/>
    <p:sldId id="321" r:id="rId5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AAFD"/>
    <a:srgbClr val="1A75CF"/>
    <a:srgbClr val="3A72FF"/>
    <a:srgbClr val="F79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5" autoAdjust="0"/>
    <p:restoredTop sz="94249" autoAdjust="0"/>
  </p:normalViewPr>
  <p:slideViewPr>
    <p:cSldViewPr snapToGrid="0">
      <p:cViewPr varScale="1">
        <p:scale>
          <a:sx n="44" d="100"/>
          <a:sy n="44" d="100"/>
        </p:scale>
        <p:origin x="3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EA888-CDB2-46FB-8B94-A2D5A20BE5B1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2493-6B64-4834-B4E9-8E66EA7F1E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623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62493-6B64-4834-B4E9-8E66EA7F1E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29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BA43E-E862-439A-ACB1-BFF557C5E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F5B1FB-2D53-4771-8E8D-F6D4A030C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06F6C6-862B-4618-84C0-68F07E5B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55FD17-2992-4F78-A833-2E2C3CCDE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96AAA5-08E8-4A5D-8698-6C43B856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65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6250A-D4E2-4CBF-80D0-12C2524D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34E182-C7DC-467A-9A84-F7DCCFA1F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AB38FC-87BC-4E3C-8FCE-D6B754D0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3EA53F-07CC-4E8F-B0F1-B94145D5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6B0EA0-56E2-40F6-B66C-E5181094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63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729338-EF2D-485D-8296-C1ACAC22B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A33DF96-A03C-4CAE-8CD3-72FA5AE07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EE89BF-7497-4C5B-A22D-418214C5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AF39A5-35F4-4797-B48E-1E56176C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569DF7-5370-4C14-8803-FD244D1F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3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0981C-F403-48CB-BE3A-7849A2774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BCCF6B-31F9-4F9C-B903-E9E026B14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127B9D-0B8C-42E8-8137-1ED831DA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576A62-D9AA-4A64-8390-B63038438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6F2668-FB96-4C27-9F67-259A0F56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14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01841-0F25-4BE5-93FF-B99D74E6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059F8E-03B8-42DB-873E-0B3555088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7D91FE-EBB1-4685-893C-529A5B38F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50E382-488C-4D1E-A610-059D3BF6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F5F7AB-7C02-4751-A6BD-D875863B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89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29903-03BB-4B96-A6C4-F5912B1D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6D72D6-E8B5-4AE7-9826-6B72EED33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96DC3A-3409-48D7-83C0-2D2D4FC09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4EF209-5905-4208-9BF2-E416E9C8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C1E0F1-FFE1-43FE-969D-C15959F5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E5AE65-4CD0-4E7B-865E-CE17DFDB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31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EEC68-7724-4853-B0D4-05B1E82F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2BD4F8-CA36-416F-B2C6-DDE944443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172364-E059-48F0-A526-C88C2181A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0EC2FDF-520D-43D1-B931-7D4BF5731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B6E78AD-EDE5-421A-BFCF-DF0F2012E1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CF94937-983C-4929-8093-2EED5FF7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93611AD-8CB1-4A8F-BA36-1AD80D03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3CA7411-6975-4EE2-98BC-8CEA88BD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35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D7743-6DB2-49D2-BE99-D1AED892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9FFB83-18E3-4FB6-8C7C-D433474B9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583E35-315F-4663-BF65-C5B7764D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8D5C1E-A170-4082-B515-3E243171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193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0F20069-FF72-4D30-B65E-ECCC5663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CD479B-CDC7-4456-BA9E-5371A3F8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A6D6F7-17B5-4C57-89D1-FB241B98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88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884E1-58AC-4600-8358-4FEC31B1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9B7904-3B67-4170-8BCE-D3D097604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927837-02F5-4AD2-A3CD-C17C7C40A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F6E5265-8D31-49AB-BFE9-AAE51E31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44662B-A6F9-467B-ADAB-09F65AC6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5D188B-729F-468D-B438-006125D4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39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04FFF-A2E1-4CB0-A305-71162B3F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9728F9-F586-496F-9B68-690F69785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7F32F01-B51E-4B48-BBA4-7DD02669D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1A50C5-FCA3-4744-86EE-69D10834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E29E8-52B6-40AE-BBBF-75057634B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9F44D9-E090-4A07-A7D3-C2BD6B18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36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2CBFC77-FC82-439D-9FBD-15CFC160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76E340-DBD5-4C53-84C4-C512A1162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FD51FE-2510-4A53-9FB6-CE8009391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A9851-BFA7-4A58-9E3F-325CB65B8EA4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B4E119-33E9-4C72-913C-929277121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025786-1642-4C3C-9913-7627746F4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F5433-A476-42F5-9C62-8F64D6060A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04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7AA449B-828F-4F60-96BF-578B0421C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2778"/>
            <a:ext cx="12192000" cy="91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46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9F52BD-2ED5-4C42-BA27-E59E7D9B4CB1}"/>
              </a:ext>
            </a:extLst>
          </p:cNvPr>
          <p:cNvSpPr txBox="1"/>
          <p:nvPr/>
        </p:nvSpPr>
        <p:spPr>
          <a:xfrm>
            <a:off x="209232" y="1905506"/>
            <a:ext cx="119827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Vamos contar uma</a:t>
            </a:r>
          </a:p>
          <a:p>
            <a:r>
              <a:rPr lang="pt-BR" sz="96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história</a:t>
            </a:r>
            <a:r>
              <a:rPr lang="pt-BR" sz="96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 para vocês</a:t>
            </a:r>
          </a:p>
        </p:txBody>
      </p:sp>
    </p:spTree>
    <p:extLst>
      <p:ext uri="{BB962C8B-B14F-4D97-AF65-F5344CB8AC3E}">
        <p14:creationId xmlns:p14="http://schemas.microsoft.com/office/powerpoint/2010/main" val="26061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3C251B8-AB69-4D04-9198-B0D0F6FB560B}"/>
              </a:ext>
            </a:extLst>
          </p:cNvPr>
          <p:cNvSpPr txBox="1"/>
          <p:nvPr/>
        </p:nvSpPr>
        <p:spPr>
          <a:xfrm>
            <a:off x="5586010" y="2947057"/>
            <a:ext cx="61851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1A75CF"/>
                </a:solidFill>
                <a:latin typeface="Century Gothic" panose="020B0502020202020204" pitchFamily="34" charset="0"/>
              </a:rPr>
              <a:t>Essa é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Claudia, </a:t>
            </a:r>
            <a:r>
              <a:rPr lang="pt-BR" sz="4000" b="1" dirty="0">
                <a:solidFill>
                  <a:srgbClr val="1A75CF"/>
                </a:solidFill>
                <a:latin typeface="Century Gothic" panose="020B0502020202020204" pitchFamily="34" charset="0"/>
              </a:rPr>
              <a:t>ela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 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tem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2 Filhos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E8BC3A-53D5-4FE0-8129-1C31D0975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6" y="2271980"/>
            <a:ext cx="2767281" cy="276728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ECEBA6-C08A-42A7-B755-04215225F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84" y="2403596"/>
            <a:ext cx="2767281" cy="276728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BC3906F-7875-4EFA-93EC-0A33F2D68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4" y="2046677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6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7FDDD9-919F-4B71-99D8-B9FBAFF8BBDE}"/>
              </a:ext>
            </a:extLst>
          </p:cNvPr>
          <p:cNvSpPr txBox="1"/>
          <p:nvPr/>
        </p:nvSpPr>
        <p:spPr>
          <a:xfrm>
            <a:off x="4756006" y="2459504"/>
            <a:ext cx="67120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Claudia 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é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 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uma </a:t>
            </a:r>
          </a:p>
          <a:p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mulher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bem antenada 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no </a:t>
            </a:r>
          </a:p>
          <a:p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mundo da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2BA79F2-1487-4373-ADCA-890DE8911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6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72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281F450-BF7C-442B-B2AE-6841FDEF934C}"/>
              </a:ext>
            </a:extLst>
          </p:cNvPr>
          <p:cNvSpPr txBox="1"/>
          <p:nvPr/>
        </p:nvSpPr>
        <p:spPr>
          <a:xfrm>
            <a:off x="1036557" y="1956816"/>
            <a:ext cx="101188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Um certo dia, seu filho Bruno acordou com uma dor abdominal</a:t>
            </a:r>
            <a:endParaRPr lang="pt-BR" sz="5400" b="1" dirty="0">
              <a:solidFill>
                <a:srgbClr val="72AAFD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695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55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DB0C45-64F3-4537-BD65-275519D12827}"/>
              </a:ext>
            </a:extLst>
          </p:cNvPr>
          <p:cNvSpPr txBox="1"/>
          <p:nvPr/>
        </p:nvSpPr>
        <p:spPr>
          <a:xfrm>
            <a:off x="769214" y="2274838"/>
            <a:ext cx="112576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Claudia</a:t>
            </a:r>
            <a:r>
              <a:rPr lang="pt-BR" sz="48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, como uma boa mãe, acessa seu aplicativo de apoio hospitalar </a:t>
            </a:r>
            <a:r>
              <a:rPr lang="pt-BR" sz="48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HEAL PLUS</a:t>
            </a:r>
            <a:endParaRPr lang="pt-BR" sz="4800" b="1" dirty="0">
              <a:solidFill>
                <a:srgbClr val="3A72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873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9927B5-0FF7-413A-93FA-613B14380DD5}"/>
              </a:ext>
            </a:extLst>
          </p:cNvPr>
          <p:cNvSpPr txBox="1"/>
          <p:nvPr/>
        </p:nvSpPr>
        <p:spPr>
          <a:xfrm>
            <a:off x="3736407" y="2459504"/>
            <a:ext cx="8017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Onde ela acessa os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trajetos mais rápidos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 aos hospitais e clínicas em sua região</a:t>
            </a:r>
            <a:endParaRPr lang="pt-BR" sz="4000" b="1" dirty="0">
              <a:solidFill>
                <a:srgbClr val="72AAF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DDF1FA-E4C7-41C2-BB32-23D349EB4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1" y="929148"/>
            <a:ext cx="2307555" cy="49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88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8B60E34-4812-4FEC-AAA4-00BD312D7E00}"/>
              </a:ext>
            </a:extLst>
          </p:cNvPr>
          <p:cNvSpPr txBox="1"/>
          <p:nvPr/>
        </p:nvSpPr>
        <p:spPr>
          <a:xfrm>
            <a:off x="4348287" y="2151727"/>
            <a:ext cx="71198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Podendo adicionar os seus dados, como:</a:t>
            </a:r>
          </a:p>
          <a:p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Tipo sanguíneo, RG, CPF, alergias, entre outros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33D4A25-C424-40F5-93C2-A8E4CB7CE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38627"/>
            <a:ext cx="2575728" cy="558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7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A05E8BB-87BF-4E0B-B713-9F98E6FF6152}"/>
              </a:ext>
            </a:extLst>
          </p:cNvPr>
          <p:cNvSpPr txBox="1"/>
          <p:nvPr/>
        </p:nvSpPr>
        <p:spPr>
          <a:xfrm>
            <a:off x="4250316" y="2136338"/>
            <a:ext cx="74971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Adicionar os </a:t>
            </a:r>
            <a:r>
              <a:rPr lang="pt-BR" sz="54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dados de sua próxima consulta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32397F-1CC0-4253-80EE-7B6BD2F97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5" y="493484"/>
            <a:ext cx="2709706" cy="58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5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1326058-407E-4E34-9517-C36DF5084224}"/>
              </a:ext>
            </a:extLst>
          </p:cNvPr>
          <p:cNvSpPr txBox="1"/>
          <p:nvPr/>
        </p:nvSpPr>
        <p:spPr>
          <a:xfrm>
            <a:off x="4099730" y="1536174"/>
            <a:ext cx="73683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E caso o médico receite algum remédio, ela pode adicionar os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dados do remédio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 que ela ou seu(s) filho(s) devem tomar</a:t>
            </a:r>
            <a:endParaRPr lang="pt-BR" sz="4000" b="1" dirty="0">
              <a:solidFill>
                <a:srgbClr val="72AAF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F258C6-7264-4E22-9215-EF9BFEB7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61" y="666750"/>
            <a:ext cx="2549769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4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54535A-A50F-43B8-9A11-4CA8BA31C772}"/>
              </a:ext>
            </a:extLst>
          </p:cNvPr>
          <p:cNvSpPr txBox="1"/>
          <p:nvPr/>
        </p:nvSpPr>
        <p:spPr>
          <a:xfrm>
            <a:off x="4572357" y="1776948"/>
            <a:ext cx="73683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Claudia, 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ao levar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Bruno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 ao hospital, ela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acessa o APP com todas as informações 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necessárias e mostra para a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enfermeira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, para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marcar a consulta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81ED30F-4FB8-4D2E-826A-8983EBEA5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34" y="2271980"/>
            <a:ext cx="2767281" cy="27672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3D51D2-7734-4377-9FA7-8D1C8A8BE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6" y="2046677"/>
            <a:ext cx="3124200" cy="3124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018EF7E-9677-4F84-85A2-87EA86A8F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19" y="236022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9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37756E7-6709-4A23-A4ED-D996B7480D07}"/>
              </a:ext>
            </a:extLst>
          </p:cNvPr>
          <p:cNvSpPr txBox="1"/>
          <p:nvPr/>
        </p:nvSpPr>
        <p:spPr>
          <a:xfrm>
            <a:off x="1718038" y="2767737"/>
            <a:ext cx="87559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dirty="0">
                <a:latin typeface="Century Gothic" panose="020B0502020202020204" pitchFamily="34" charset="0"/>
              </a:rPr>
              <a:t>Quem somos?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B6F7F-3734-4990-9852-5896D9700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5492EF4-DBFD-44AD-8EC1-0D122C06E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BE999B3-7197-4FF4-B56F-9AAA93511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576580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4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2A7B40-D66B-42ED-8217-42A9B6386574}"/>
              </a:ext>
            </a:extLst>
          </p:cNvPr>
          <p:cNvSpPr txBox="1"/>
          <p:nvPr/>
        </p:nvSpPr>
        <p:spPr>
          <a:xfrm>
            <a:off x="4099730" y="1843950"/>
            <a:ext cx="73683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Após agendar a consulta,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 Claudia marca em seu </a:t>
            </a:r>
            <a:r>
              <a:rPr lang="pt-BR" sz="4000" b="1" dirty="0" err="1">
                <a:solidFill>
                  <a:srgbClr val="72AAFD"/>
                </a:solidFill>
                <a:latin typeface="Century Gothic" panose="020B0502020202020204" pitchFamily="34" charset="0"/>
              </a:rPr>
              <a:t>HealPlus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 os dados da consulta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 de Bruno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A9133F9-3ABA-4644-BE8C-AB46F709C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8669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68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A249572-FA5F-423A-A665-128622290F15}"/>
              </a:ext>
            </a:extLst>
          </p:cNvPr>
          <p:cNvSpPr txBox="1"/>
          <p:nvPr/>
        </p:nvSpPr>
        <p:spPr>
          <a:xfrm>
            <a:off x="4099730" y="1843950"/>
            <a:ext cx="73683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Após a consulta,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Claudia anota no APP os remédios para Bruno tomar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, com os horários, dosagens, tempo de consumo e </a:t>
            </a:r>
            <a:r>
              <a:rPr lang="pt-BR" sz="4000" b="1" dirty="0" err="1">
                <a:solidFill>
                  <a:srgbClr val="3A72FF"/>
                </a:solidFill>
                <a:latin typeface="Century Gothic" panose="020B0502020202020204" pitchFamily="34" charset="0"/>
              </a:rPr>
              <a:t>etc</a:t>
            </a:r>
            <a:endParaRPr lang="pt-BR" sz="4000" b="1" dirty="0">
              <a:solidFill>
                <a:srgbClr val="3A72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949086C-D6FB-4F6E-B0B9-CF22041ED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86" y="1843950"/>
            <a:ext cx="2590800" cy="2590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6B8F76-23EF-4C39-AABF-540EE2A46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52" y="1737581"/>
            <a:ext cx="2767281" cy="276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80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914E3A6-4B9B-425C-B4ED-B38F879C22AD}"/>
              </a:ext>
            </a:extLst>
          </p:cNvPr>
          <p:cNvSpPr txBox="1"/>
          <p:nvPr/>
        </p:nvSpPr>
        <p:spPr>
          <a:xfrm>
            <a:off x="856343" y="1843950"/>
            <a:ext cx="106117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Por fim,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Bruno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 estava com uma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infecção no intestino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. O </a:t>
            </a:r>
            <a:r>
              <a:rPr lang="pt-BR" sz="4000" b="1" dirty="0" err="1">
                <a:solidFill>
                  <a:srgbClr val="72AAFD"/>
                </a:solidFill>
                <a:latin typeface="Century Gothic" panose="020B0502020202020204" pitchFamily="34" charset="0"/>
              </a:rPr>
              <a:t>HealPlus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 foi essencial 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para a </a:t>
            </a:r>
            <a:r>
              <a:rPr lang="pt-BR" sz="4000" b="1" dirty="0">
                <a:solidFill>
                  <a:srgbClr val="72AAFD"/>
                </a:solidFill>
                <a:latin typeface="Century Gothic" panose="020B0502020202020204" pitchFamily="34" charset="0"/>
              </a:rPr>
              <a:t>eficiência e facilidade </a:t>
            </a:r>
            <a:r>
              <a:rPr lang="pt-BR" sz="40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 na consulta e na vida de Claudia.</a:t>
            </a:r>
          </a:p>
        </p:txBody>
      </p:sp>
    </p:spTree>
    <p:extLst>
      <p:ext uri="{BB962C8B-B14F-4D97-AF65-F5344CB8AC3E}">
        <p14:creationId xmlns:p14="http://schemas.microsoft.com/office/powerpoint/2010/main" val="3972807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168A63-0A0B-410A-B23A-4B78B4C6AD0B}"/>
              </a:ext>
            </a:extLst>
          </p:cNvPr>
          <p:cNvSpPr txBox="1"/>
          <p:nvPr/>
        </p:nvSpPr>
        <p:spPr>
          <a:xfrm>
            <a:off x="3047286" y="2644170"/>
            <a:ext cx="106117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Aplicativo</a:t>
            </a:r>
          </a:p>
        </p:txBody>
      </p:sp>
    </p:spTree>
    <p:extLst>
      <p:ext uri="{BB962C8B-B14F-4D97-AF65-F5344CB8AC3E}">
        <p14:creationId xmlns:p14="http://schemas.microsoft.com/office/powerpoint/2010/main" val="1811696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168A63-0A0B-410A-B23A-4B78B4C6AD0B}"/>
              </a:ext>
            </a:extLst>
          </p:cNvPr>
          <p:cNvSpPr txBox="1"/>
          <p:nvPr/>
        </p:nvSpPr>
        <p:spPr>
          <a:xfrm>
            <a:off x="3047286" y="2644170"/>
            <a:ext cx="106117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3039243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45E2556-118E-4DB5-B41E-60A790A6AE2E}"/>
              </a:ext>
            </a:extLst>
          </p:cNvPr>
          <p:cNvSpPr txBox="1"/>
          <p:nvPr/>
        </p:nvSpPr>
        <p:spPr>
          <a:xfrm>
            <a:off x="0" y="23222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Caso de Uso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4B90FC-2081-4E34-B008-13AABC299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14" y="1482530"/>
            <a:ext cx="6239746" cy="39915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731EF1-68DD-414B-AEA3-9AEB62048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0" y="1433234"/>
            <a:ext cx="5496692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89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CF625AB-1DEB-4799-A456-972BCCD22164}"/>
              </a:ext>
            </a:extLst>
          </p:cNvPr>
          <p:cNvSpPr txBox="1"/>
          <p:nvPr/>
        </p:nvSpPr>
        <p:spPr>
          <a:xfrm>
            <a:off x="0" y="2322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Classes</a:t>
            </a: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A09E30A-2087-4B6C-A5A8-F321F4598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18" y="416895"/>
            <a:ext cx="6763746" cy="588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49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9E3B70-4CA8-45A8-B0D3-8E9C07A4BD73}"/>
              </a:ext>
            </a:extLst>
          </p:cNvPr>
          <p:cNvSpPr txBox="1"/>
          <p:nvPr/>
        </p:nvSpPr>
        <p:spPr>
          <a:xfrm>
            <a:off x="0" y="23222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Estado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563F65-4EA0-4275-BFFE-EE47EE048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6" y="281095"/>
            <a:ext cx="4465983" cy="629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87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3188A83-6FFB-439E-9635-1C205678E152}"/>
              </a:ext>
            </a:extLst>
          </p:cNvPr>
          <p:cNvSpPr txBox="1"/>
          <p:nvPr/>
        </p:nvSpPr>
        <p:spPr>
          <a:xfrm>
            <a:off x="0" y="23222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Estado</a:t>
            </a:r>
          </a:p>
        </p:txBody>
      </p: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24DD5F09-F043-4EF6-A484-11C4802D6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55" y="344794"/>
            <a:ext cx="4555490" cy="61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32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3188A83-6FFB-439E-9635-1C205678E152}"/>
              </a:ext>
            </a:extLst>
          </p:cNvPr>
          <p:cNvSpPr txBox="1"/>
          <p:nvPr/>
        </p:nvSpPr>
        <p:spPr>
          <a:xfrm>
            <a:off x="0" y="23222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Estado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DD3BC4-7D13-4C3B-9F05-317C6B551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601561"/>
            <a:ext cx="6418438" cy="588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4EA7FA5-0E34-46A4-8A80-9EE1AAFA4377}"/>
              </a:ext>
            </a:extLst>
          </p:cNvPr>
          <p:cNvSpPr txBox="1"/>
          <p:nvPr/>
        </p:nvSpPr>
        <p:spPr>
          <a:xfrm>
            <a:off x="1574570" y="2029073"/>
            <a:ext cx="90428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dirty="0">
                <a:latin typeface="Century Gothic" panose="020B0502020202020204" pitchFamily="34" charset="0"/>
              </a:rPr>
              <a:t>Qual é o nosso</a:t>
            </a:r>
          </a:p>
          <a:p>
            <a:r>
              <a:rPr lang="pt-BR" sz="9600" b="1" dirty="0">
                <a:latin typeface="Century Gothic" panose="020B0502020202020204" pitchFamily="34" charset="0"/>
              </a:rPr>
              <a:t>		objetivo?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B34C9F-B0AB-4B7A-AD96-36A5D2CA5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198B20-0519-4224-ACD8-C1725B23F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E6FDC0-7103-4FCD-BD82-53ED4D7A0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576580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34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553A15C-500B-4C23-AE78-D3573FA9B564}"/>
              </a:ext>
            </a:extLst>
          </p:cNvPr>
          <p:cNvSpPr txBox="1"/>
          <p:nvPr/>
        </p:nvSpPr>
        <p:spPr>
          <a:xfrm>
            <a:off x="0" y="23222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Estado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5B0424-8D17-46DF-8282-E1697776D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43" y="601561"/>
            <a:ext cx="2225137" cy="311519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69680B5-5081-4360-8029-C3D34F731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4" y="555259"/>
            <a:ext cx="2225137" cy="313834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DC6331B-040C-45AE-A2D5-FCA517974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65" y="348389"/>
            <a:ext cx="2225137" cy="313071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710E565-C822-4EC1-A172-3FB4932C7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48" y="3927261"/>
            <a:ext cx="2793218" cy="2562439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8B084C1-9304-4DBA-9CB9-BC202912CF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97" y="578410"/>
            <a:ext cx="2309429" cy="3115192"/>
          </a:xfrm>
          <a:prstGeom prst="rect">
            <a:avLst/>
          </a:prstGeom>
        </p:spPr>
      </p:pic>
      <p:pic>
        <p:nvPicPr>
          <p:cNvPr id="13" name="Imagem 1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84F3837-6475-4005-8001-C803AD9A81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75" y="3429000"/>
            <a:ext cx="2337613" cy="31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1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6D9E252-58C7-49F2-99FE-02E7C6AB6131}"/>
              </a:ext>
            </a:extLst>
          </p:cNvPr>
          <p:cNvSpPr txBox="1"/>
          <p:nvPr/>
        </p:nvSpPr>
        <p:spPr>
          <a:xfrm>
            <a:off x="0" y="23222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MER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03FA81-1DB6-485D-8DE8-F3B1F05AC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98" y="2239617"/>
            <a:ext cx="10116113" cy="225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4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190F673-894F-4D42-BE5D-75B5FBA2F882}"/>
              </a:ext>
            </a:extLst>
          </p:cNvPr>
          <p:cNvSpPr txBox="1"/>
          <p:nvPr/>
        </p:nvSpPr>
        <p:spPr>
          <a:xfrm>
            <a:off x="0" y="23222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MER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275225E-3C1D-4D40-AAF4-E8E189606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87" y="601561"/>
            <a:ext cx="8218595" cy="564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3F79379-59BC-4F57-8CF0-63C0CE0C3145}"/>
              </a:ext>
            </a:extLst>
          </p:cNvPr>
          <p:cNvSpPr txBox="1"/>
          <p:nvPr/>
        </p:nvSpPr>
        <p:spPr>
          <a:xfrm>
            <a:off x="0" y="23222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MER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08C475-4C0B-46BB-B1D1-A28A7D3C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3" y="651479"/>
            <a:ext cx="6639340" cy="56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21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7117439-D7C6-44C9-B3A9-53892A5D8584}"/>
              </a:ext>
            </a:extLst>
          </p:cNvPr>
          <p:cNvSpPr txBox="1"/>
          <p:nvPr/>
        </p:nvSpPr>
        <p:spPr>
          <a:xfrm>
            <a:off x="0" y="23222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Pacote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68B5F11-E127-435F-B16B-280AE0AFA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74" y="1013791"/>
            <a:ext cx="7171652" cy="446598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BE1896-28C0-4FE3-936A-D63E8F283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9" y="691045"/>
            <a:ext cx="4524198" cy="51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95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5E60B8-6ECF-4878-8BCA-6F9023EE0306}"/>
              </a:ext>
            </a:extLst>
          </p:cNvPr>
          <p:cNvSpPr txBox="1"/>
          <p:nvPr/>
        </p:nvSpPr>
        <p:spPr>
          <a:xfrm>
            <a:off x="0" y="23222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Sequência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EB15D7-83DB-44AA-8DC8-84F541419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25" y="744770"/>
            <a:ext cx="4490995" cy="566915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9705E7D-45F9-487E-B066-7DA1E014C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09" y="827202"/>
            <a:ext cx="4490995" cy="57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3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168A63-0A0B-410A-B23A-4B78B4C6AD0B}"/>
              </a:ext>
            </a:extLst>
          </p:cNvPr>
          <p:cNvSpPr txBox="1"/>
          <p:nvPr/>
        </p:nvSpPr>
        <p:spPr>
          <a:xfrm>
            <a:off x="2037210" y="2055446"/>
            <a:ext cx="81175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Tecnologias Empregadas</a:t>
            </a:r>
          </a:p>
        </p:txBody>
      </p:sp>
    </p:spTree>
    <p:extLst>
      <p:ext uri="{BB962C8B-B14F-4D97-AF65-F5344CB8AC3E}">
        <p14:creationId xmlns:p14="http://schemas.microsoft.com/office/powerpoint/2010/main" val="2027638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5E60B8-6ECF-4878-8BCA-6F9023EE0306}"/>
              </a:ext>
            </a:extLst>
          </p:cNvPr>
          <p:cNvSpPr txBox="1"/>
          <p:nvPr/>
        </p:nvSpPr>
        <p:spPr>
          <a:xfrm>
            <a:off x="0" y="232229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Tecnologias Empregadas</a:t>
            </a:r>
          </a:p>
        </p:txBody>
      </p:sp>
      <p:pic>
        <p:nvPicPr>
          <p:cNvPr id="1026" name="Picture 2" descr="Resultado de imagem para logo android studio">
            <a:extLst>
              <a:ext uri="{FF2B5EF4-FFF2-40B4-BE49-F238E27FC236}">
                <a16:creationId xmlns:a16="http://schemas.microsoft.com/office/drawing/2014/main" id="{366E5DE2-80B8-4747-94FB-206E8E481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49" y="1006083"/>
            <a:ext cx="5216287" cy="210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visio logo">
            <a:extLst>
              <a:ext uri="{FF2B5EF4-FFF2-40B4-BE49-F238E27FC236}">
                <a16:creationId xmlns:a16="http://schemas.microsoft.com/office/drawing/2014/main" id="{72D78F16-0D30-4828-BEE9-541BE64A4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4" y="861936"/>
            <a:ext cx="3834073" cy="274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photoshop logo">
            <a:extLst>
              <a:ext uri="{FF2B5EF4-FFF2-40B4-BE49-F238E27FC236}">
                <a16:creationId xmlns:a16="http://schemas.microsoft.com/office/drawing/2014/main" id="{CC75E121-CF76-478A-A70E-F3FDEA7C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86" y="3478939"/>
            <a:ext cx="3010761" cy="30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illustrator logo">
            <a:extLst>
              <a:ext uri="{FF2B5EF4-FFF2-40B4-BE49-F238E27FC236}">
                <a16:creationId xmlns:a16="http://schemas.microsoft.com/office/drawing/2014/main" id="{BE888FE7-DF85-4C23-BE0E-2389834A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441" y="3876680"/>
            <a:ext cx="2215277" cy="22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765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5E60B8-6ECF-4878-8BCA-6F9023EE0306}"/>
              </a:ext>
            </a:extLst>
          </p:cNvPr>
          <p:cNvSpPr txBox="1"/>
          <p:nvPr/>
        </p:nvSpPr>
        <p:spPr>
          <a:xfrm>
            <a:off x="0" y="232229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Tecnologias Empregadas</a:t>
            </a:r>
          </a:p>
        </p:txBody>
      </p:sp>
      <p:pic>
        <p:nvPicPr>
          <p:cNvPr id="2050" name="Picture 2" descr="Resultado de imagem para java logo">
            <a:extLst>
              <a:ext uri="{FF2B5EF4-FFF2-40B4-BE49-F238E27FC236}">
                <a16:creationId xmlns:a16="http://schemas.microsoft.com/office/drawing/2014/main" id="{52704DAC-B5F8-42C6-9DC9-4CCA1126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2" y="1549035"/>
            <a:ext cx="4229684" cy="422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sqlite logo">
            <a:extLst>
              <a:ext uri="{FF2B5EF4-FFF2-40B4-BE49-F238E27FC236}">
                <a16:creationId xmlns:a16="http://schemas.microsoft.com/office/drawing/2014/main" id="{5E3402A7-AAD1-4CDF-90B4-5B8B38D9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597" y="2149846"/>
            <a:ext cx="6060903" cy="269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70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168A63-0A0B-410A-B23A-4B78B4C6AD0B}"/>
              </a:ext>
            </a:extLst>
          </p:cNvPr>
          <p:cNvSpPr txBox="1"/>
          <p:nvPr/>
        </p:nvSpPr>
        <p:spPr>
          <a:xfrm>
            <a:off x="790121" y="2393649"/>
            <a:ext cx="106117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Identidade Visual</a:t>
            </a:r>
          </a:p>
        </p:txBody>
      </p:sp>
    </p:spTree>
    <p:extLst>
      <p:ext uri="{BB962C8B-B14F-4D97-AF65-F5344CB8AC3E}">
        <p14:creationId xmlns:p14="http://schemas.microsoft.com/office/powerpoint/2010/main" val="32772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80C90C8-115B-4003-88E1-03E8CAB96E03}"/>
              </a:ext>
            </a:extLst>
          </p:cNvPr>
          <p:cNvSpPr txBox="1"/>
          <p:nvPr/>
        </p:nvSpPr>
        <p:spPr>
          <a:xfrm>
            <a:off x="1484802" y="2029073"/>
            <a:ext cx="922239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dirty="0">
                <a:latin typeface="Century Gothic" panose="020B0502020202020204" pitchFamily="34" charset="0"/>
              </a:rPr>
              <a:t>Missão, visão e</a:t>
            </a:r>
          </a:p>
          <a:p>
            <a:r>
              <a:rPr lang="pt-BR" sz="9600" b="1" dirty="0">
                <a:latin typeface="Century Gothic" panose="020B0502020202020204" pitchFamily="34" charset="0"/>
              </a:rPr>
              <a:t>			valores	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3F3CF7-E2E6-4E92-9AB1-C4640C960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9E29D3-550A-4754-A243-6BD3A3521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7F3AEF-B119-4843-8AA6-35CB0E380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576580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7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5E60B8-6ECF-4878-8BCA-6F9023EE0306}"/>
              </a:ext>
            </a:extLst>
          </p:cNvPr>
          <p:cNvSpPr txBox="1"/>
          <p:nvPr/>
        </p:nvSpPr>
        <p:spPr>
          <a:xfrm>
            <a:off x="0" y="232229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Identidade Visual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969F08-65A8-4D61-B91A-C54628449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58" y="2193324"/>
            <a:ext cx="2475469" cy="247546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B085C4A-5527-40BF-B38A-ADEF97A53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629" y="2191264"/>
            <a:ext cx="2475471" cy="247547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F46E24F-61C2-471F-9E68-597E64C23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43" y="2191264"/>
            <a:ext cx="2475470" cy="247547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8EC1BC1-3F5A-43B7-8B50-8AFB11EA0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6" y="2191265"/>
            <a:ext cx="2475470" cy="247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37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5E60B8-6ECF-4878-8BCA-6F9023EE0306}"/>
              </a:ext>
            </a:extLst>
          </p:cNvPr>
          <p:cNvSpPr txBox="1"/>
          <p:nvPr/>
        </p:nvSpPr>
        <p:spPr>
          <a:xfrm>
            <a:off x="0" y="232229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Identidade Visual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55438EA-6D22-4FF8-85C9-E5028DE87BCD}"/>
              </a:ext>
            </a:extLst>
          </p:cNvPr>
          <p:cNvSpPr/>
          <p:nvPr/>
        </p:nvSpPr>
        <p:spPr>
          <a:xfrm>
            <a:off x="1073273" y="1728592"/>
            <a:ext cx="1700408" cy="1700408"/>
          </a:xfrm>
          <a:prstGeom prst="rect">
            <a:avLst/>
          </a:prstGeom>
          <a:solidFill>
            <a:srgbClr val="1A7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1CB1BB-A1B0-4875-8699-609D102FA34F}"/>
              </a:ext>
            </a:extLst>
          </p:cNvPr>
          <p:cNvSpPr/>
          <p:nvPr/>
        </p:nvSpPr>
        <p:spPr>
          <a:xfrm>
            <a:off x="1073273" y="4188710"/>
            <a:ext cx="1700408" cy="1700408"/>
          </a:xfrm>
          <a:prstGeom prst="rect">
            <a:avLst/>
          </a:prstGeom>
          <a:solidFill>
            <a:srgbClr val="72A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A910B05-67DA-42D3-B814-49B9737E1FC5}"/>
              </a:ext>
            </a:extLst>
          </p:cNvPr>
          <p:cNvSpPr txBox="1"/>
          <p:nvPr/>
        </p:nvSpPr>
        <p:spPr>
          <a:xfrm>
            <a:off x="3047286" y="2255630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entury Gothic" panose="020B0502020202020204" pitchFamily="34" charset="0"/>
              </a:rPr>
              <a:t>Azul Escuro:</a:t>
            </a:r>
          </a:p>
          <a:p>
            <a:r>
              <a:rPr lang="pt-BR" dirty="0">
                <a:latin typeface="Century Gothic" panose="020B0502020202020204" pitchFamily="34" charset="0"/>
              </a:rPr>
              <a:t>RGB - #3A72FD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218E95-3555-4007-8B7E-235854F4CF6D}"/>
              </a:ext>
            </a:extLst>
          </p:cNvPr>
          <p:cNvSpPr txBox="1"/>
          <p:nvPr/>
        </p:nvSpPr>
        <p:spPr>
          <a:xfrm>
            <a:off x="3047286" y="4556815"/>
            <a:ext cx="19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entury Gothic" panose="020B0502020202020204" pitchFamily="34" charset="0"/>
              </a:rPr>
              <a:t>Azul Bebê:</a:t>
            </a:r>
          </a:p>
          <a:p>
            <a:r>
              <a:rPr lang="pt-BR" dirty="0">
                <a:latin typeface="Century Gothic" panose="020B0502020202020204" pitchFamily="34" charset="0"/>
              </a:rPr>
              <a:t>RGB - #72AAFD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E70D9E8-1441-48C7-8DE7-844F49EC57AF}"/>
              </a:ext>
            </a:extLst>
          </p:cNvPr>
          <p:cNvSpPr txBox="1"/>
          <p:nvPr/>
        </p:nvSpPr>
        <p:spPr>
          <a:xfrm>
            <a:off x="7038099" y="1932464"/>
            <a:ext cx="3872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entury Gothic" panose="020B0502020202020204" pitchFamily="34" charset="0"/>
              </a:rPr>
              <a:t>Fonte: </a:t>
            </a:r>
            <a:r>
              <a:rPr lang="pt-BR" sz="2400" dirty="0">
                <a:latin typeface="Century Gothic" panose="020B0502020202020204" pitchFamily="34" charset="0"/>
              </a:rPr>
              <a:t>LECA (Autoral)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4F1C85-984F-401C-9724-E4432E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14" y="97366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8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168A63-0A0B-410A-B23A-4B78B4C6AD0B}"/>
              </a:ext>
            </a:extLst>
          </p:cNvPr>
          <p:cNvSpPr txBox="1"/>
          <p:nvPr/>
        </p:nvSpPr>
        <p:spPr>
          <a:xfrm>
            <a:off x="2941269" y="2644170"/>
            <a:ext cx="106117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Arquitetura</a:t>
            </a:r>
          </a:p>
        </p:txBody>
      </p:sp>
    </p:spTree>
    <p:extLst>
      <p:ext uri="{BB962C8B-B14F-4D97-AF65-F5344CB8AC3E}">
        <p14:creationId xmlns:p14="http://schemas.microsoft.com/office/powerpoint/2010/main" val="4166153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5E60B8-6ECF-4878-8BCA-6F9023EE0306}"/>
              </a:ext>
            </a:extLst>
          </p:cNvPr>
          <p:cNvSpPr txBox="1"/>
          <p:nvPr/>
        </p:nvSpPr>
        <p:spPr>
          <a:xfrm>
            <a:off x="0" y="232229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Android</a:t>
            </a:r>
          </a:p>
        </p:txBody>
      </p:sp>
      <p:pic>
        <p:nvPicPr>
          <p:cNvPr id="1026" name="Picture 2" descr="Olhem a Arquitetura do android no wikipedia">
            <a:extLst>
              <a:ext uri="{FF2B5EF4-FFF2-40B4-BE49-F238E27FC236}">
                <a16:creationId xmlns:a16="http://schemas.microsoft.com/office/drawing/2014/main" id="{58121F23-A4AC-40A0-A8FD-73489976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54" y="316574"/>
            <a:ext cx="6702091" cy="622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958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pic>
        <p:nvPicPr>
          <p:cNvPr id="3074" name="Picture 2" descr="Resultado de imagem para arquitetura sqlite android">
            <a:extLst>
              <a:ext uri="{FF2B5EF4-FFF2-40B4-BE49-F238E27FC236}">
                <a16:creationId xmlns:a16="http://schemas.microsoft.com/office/drawing/2014/main" id="{0A2CAA0E-A25F-4B9B-B9E2-39D0E4380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70" y="414666"/>
            <a:ext cx="8540612" cy="60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B339ED6-9C95-4123-AB09-3DD86F58CAED}"/>
              </a:ext>
            </a:extLst>
          </p:cNvPr>
          <p:cNvSpPr/>
          <p:nvPr/>
        </p:nvSpPr>
        <p:spPr>
          <a:xfrm>
            <a:off x="6069496" y="4585252"/>
            <a:ext cx="1122218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D5E60B8-6ECF-4878-8BCA-6F9023EE0306}"/>
              </a:ext>
            </a:extLst>
          </p:cNvPr>
          <p:cNvSpPr txBox="1"/>
          <p:nvPr/>
        </p:nvSpPr>
        <p:spPr>
          <a:xfrm>
            <a:off x="0" y="232229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Comunicação APP</a:t>
            </a:r>
          </a:p>
        </p:txBody>
      </p:sp>
    </p:spTree>
    <p:extLst>
      <p:ext uri="{BB962C8B-B14F-4D97-AF65-F5344CB8AC3E}">
        <p14:creationId xmlns:p14="http://schemas.microsoft.com/office/powerpoint/2010/main" val="2123055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168A63-0A0B-410A-B23A-4B78B4C6AD0B}"/>
              </a:ext>
            </a:extLst>
          </p:cNvPr>
          <p:cNvSpPr txBox="1"/>
          <p:nvPr/>
        </p:nvSpPr>
        <p:spPr>
          <a:xfrm>
            <a:off x="591695" y="2644170"/>
            <a:ext cx="11008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Projeções de Tela</a:t>
            </a:r>
          </a:p>
        </p:txBody>
      </p:sp>
    </p:spTree>
    <p:extLst>
      <p:ext uri="{BB962C8B-B14F-4D97-AF65-F5344CB8AC3E}">
        <p14:creationId xmlns:p14="http://schemas.microsoft.com/office/powerpoint/2010/main" val="23588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5E60B8-6ECF-4878-8BCA-6F9023EE0306}"/>
              </a:ext>
            </a:extLst>
          </p:cNvPr>
          <p:cNvSpPr txBox="1"/>
          <p:nvPr/>
        </p:nvSpPr>
        <p:spPr>
          <a:xfrm>
            <a:off x="0" y="23222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Telas</a:t>
            </a:r>
          </a:p>
        </p:txBody>
      </p:sp>
      <p:pic>
        <p:nvPicPr>
          <p:cNvPr id="9" name="Imagem 8" descr="Uma imagem contendo placar&#10;&#10;Descrição gerada automaticamente">
            <a:extLst>
              <a:ext uri="{FF2B5EF4-FFF2-40B4-BE49-F238E27FC236}">
                <a16:creationId xmlns:a16="http://schemas.microsoft.com/office/drawing/2014/main" id="{A84A193D-2DF3-4109-A3F8-70ABE079B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43" y="864260"/>
            <a:ext cx="2885333" cy="51294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4E8BADE-62F1-4488-8191-2DF9115B2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20" y="864260"/>
            <a:ext cx="2885333" cy="51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4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5E60B8-6ECF-4878-8BCA-6F9023EE0306}"/>
              </a:ext>
            </a:extLst>
          </p:cNvPr>
          <p:cNvSpPr txBox="1"/>
          <p:nvPr/>
        </p:nvSpPr>
        <p:spPr>
          <a:xfrm>
            <a:off x="0" y="23222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Telas</a:t>
            </a:r>
          </a:p>
        </p:txBody>
      </p:sp>
      <p:pic>
        <p:nvPicPr>
          <p:cNvPr id="3" name="Imagem 2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C9A570A5-D0EC-4FAF-A1FC-E53A1FB41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106" y="396940"/>
            <a:ext cx="2827968" cy="5813360"/>
          </a:xfrm>
          <a:prstGeom prst="rect">
            <a:avLst/>
          </a:prstGeom>
        </p:spPr>
      </p:pic>
      <p:pic>
        <p:nvPicPr>
          <p:cNvPr id="10" name="Imagem 9" descr="Uma imagem contendo telefone, deitado&#10;&#10;Descrição gerada automaticamente">
            <a:extLst>
              <a:ext uri="{FF2B5EF4-FFF2-40B4-BE49-F238E27FC236}">
                <a16:creationId xmlns:a16="http://schemas.microsoft.com/office/drawing/2014/main" id="{D816DA82-7529-4F7B-9496-BA7D8444C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76" y="522319"/>
            <a:ext cx="3270016" cy="58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9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168A63-0A0B-410A-B23A-4B78B4C6AD0B}"/>
              </a:ext>
            </a:extLst>
          </p:cNvPr>
          <p:cNvSpPr txBox="1"/>
          <p:nvPr/>
        </p:nvSpPr>
        <p:spPr>
          <a:xfrm>
            <a:off x="362109" y="2644170"/>
            <a:ext cx="11467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Resultados de Tela</a:t>
            </a:r>
          </a:p>
        </p:txBody>
      </p:sp>
    </p:spTree>
    <p:extLst>
      <p:ext uri="{BB962C8B-B14F-4D97-AF65-F5344CB8AC3E}">
        <p14:creationId xmlns:p14="http://schemas.microsoft.com/office/powerpoint/2010/main" val="1999490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A3C4FFD-5D0C-4C4A-8AB4-CC854819C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70" y="641175"/>
            <a:ext cx="2587691" cy="5606664"/>
          </a:xfrm>
          <a:prstGeom prst="rect">
            <a:avLst/>
          </a:prstGeom>
        </p:spPr>
      </p:pic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56375BB-D747-4DC6-9A08-563F52228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4" y="641175"/>
            <a:ext cx="2702331" cy="55756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0BB260-CCF6-4F71-87C9-F26856C51578}"/>
              </a:ext>
            </a:extLst>
          </p:cNvPr>
          <p:cNvSpPr txBox="1"/>
          <p:nvPr/>
        </p:nvSpPr>
        <p:spPr>
          <a:xfrm>
            <a:off x="0" y="23222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Telas</a:t>
            </a:r>
          </a:p>
        </p:txBody>
      </p:sp>
      <p:pic>
        <p:nvPicPr>
          <p:cNvPr id="15" name="Imagem 1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41B11F3-09C4-4AB8-9697-62393CAF3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014" y="641175"/>
            <a:ext cx="2587691" cy="56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FCA677C-8C36-4C98-9D34-B6DCFB2B8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9D9B525-7426-4F53-A658-D50EAF136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9EFC3A9-83DC-4AFE-99F8-53A210E5DE14}"/>
              </a:ext>
            </a:extLst>
          </p:cNvPr>
          <p:cNvSpPr txBox="1"/>
          <p:nvPr/>
        </p:nvSpPr>
        <p:spPr>
          <a:xfrm>
            <a:off x="982980" y="1905506"/>
            <a:ext cx="103327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>
                <a:latin typeface="Century Gothic" panose="020B0502020202020204" pitchFamily="34" charset="0"/>
              </a:rPr>
              <a:t>Pesquisa de mercado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6266FD8-6461-43BE-AA2C-73CFCB0AA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576580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97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0BB260-CCF6-4F71-87C9-F26856C51578}"/>
              </a:ext>
            </a:extLst>
          </p:cNvPr>
          <p:cNvSpPr txBox="1"/>
          <p:nvPr/>
        </p:nvSpPr>
        <p:spPr>
          <a:xfrm>
            <a:off x="0" y="23222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Telas</a:t>
            </a:r>
          </a:p>
        </p:txBody>
      </p:sp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26D348A-D349-4EBA-893C-5D7E7851F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2" y="625668"/>
            <a:ext cx="2587691" cy="5606664"/>
          </a:xfrm>
          <a:prstGeom prst="rect">
            <a:avLst/>
          </a:prstGeom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59C7300-96FA-40D7-B986-EA2F01745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48" y="675045"/>
            <a:ext cx="2587691" cy="5606664"/>
          </a:xfrm>
          <a:prstGeom prst="rect">
            <a:avLst/>
          </a:prstGeom>
        </p:spPr>
      </p:pic>
      <p:pic>
        <p:nvPicPr>
          <p:cNvPr id="14" name="Imagem 1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54193A4-0A89-465B-97C0-8312062A0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050" y="685931"/>
            <a:ext cx="2587691" cy="56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08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0BB260-CCF6-4F71-87C9-F26856C51578}"/>
              </a:ext>
            </a:extLst>
          </p:cNvPr>
          <p:cNvSpPr txBox="1"/>
          <p:nvPr/>
        </p:nvSpPr>
        <p:spPr>
          <a:xfrm>
            <a:off x="0" y="23222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Telas</a:t>
            </a: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FB23F77-AFBC-4C06-8FA2-E819C4688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6" y="601561"/>
            <a:ext cx="2638195" cy="5716089"/>
          </a:xfrm>
          <a:prstGeom prst="rect">
            <a:avLst/>
          </a:prstGeom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15FBE40-F394-4F79-8FA4-AC39CE73A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03" y="579790"/>
            <a:ext cx="2721609" cy="5896819"/>
          </a:xfrm>
          <a:prstGeom prst="rect">
            <a:avLst/>
          </a:prstGeom>
        </p:spPr>
      </p:pic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88E796-66EC-4C0A-9254-A20264C2D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86" y="601561"/>
            <a:ext cx="2721609" cy="58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63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0BB260-CCF6-4F71-87C9-F26856C51578}"/>
              </a:ext>
            </a:extLst>
          </p:cNvPr>
          <p:cNvSpPr txBox="1"/>
          <p:nvPr/>
        </p:nvSpPr>
        <p:spPr>
          <a:xfrm>
            <a:off x="0" y="23222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Telas</a:t>
            </a:r>
          </a:p>
        </p:txBody>
      </p:sp>
      <p:pic>
        <p:nvPicPr>
          <p:cNvPr id="9" name="Imagem 8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80631317-7CBE-4620-896B-B449BD5C5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25" y="370113"/>
            <a:ext cx="2890976" cy="60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99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E93EDDE-1AB5-404A-AA29-C5FD7FD7E92B}"/>
              </a:ext>
            </a:extLst>
          </p:cNvPr>
          <p:cNvSpPr txBox="1"/>
          <p:nvPr/>
        </p:nvSpPr>
        <p:spPr>
          <a:xfrm>
            <a:off x="362109" y="2644170"/>
            <a:ext cx="11467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>
                <a:solidFill>
                  <a:srgbClr val="3A72FF"/>
                </a:solidFill>
                <a:latin typeface="Century Gothic" panose="020B050202020202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208303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45A047-B802-4198-850C-79BC555E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CB3F30-3170-4B3D-B883-DF58CB8A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26FCA9-2BA8-4417-B67C-33EE7BDC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5930900"/>
            <a:ext cx="558800" cy="558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A365935-E1A8-4354-A0C2-A5643459F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r="30" b="20996"/>
          <a:stretch/>
        </p:blipFill>
        <p:spPr>
          <a:xfrm>
            <a:off x="441568" y="3822595"/>
            <a:ext cx="2164150" cy="21253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FF2B058-F0B8-4E99-97CB-1DBA295DF2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" r="-34" b="41021"/>
          <a:stretch/>
        </p:blipFill>
        <p:spPr>
          <a:xfrm>
            <a:off x="6664744" y="505218"/>
            <a:ext cx="2164150" cy="215560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E90017-18C4-4019-88DA-150A20FB29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0" r="30" b="20481"/>
          <a:stretch/>
        </p:blipFill>
        <p:spPr>
          <a:xfrm>
            <a:off x="441567" y="505218"/>
            <a:ext cx="2164151" cy="230218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E50800A-4B42-4FFA-AF35-B47C854B5D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6" b="7366"/>
          <a:stretch/>
        </p:blipFill>
        <p:spPr>
          <a:xfrm>
            <a:off x="6664744" y="3708533"/>
            <a:ext cx="2164150" cy="222236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FF5AAA7-1D96-476F-96F9-ED1FBD95D648}"/>
              </a:ext>
            </a:extLst>
          </p:cNvPr>
          <p:cNvSpPr txBox="1"/>
          <p:nvPr/>
        </p:nvSpPr>
        <p:spPr>
          <a:xfrm>
            <a:off x="2727823" y="1398353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1A75CF"/>
                </a:solidFill>
                <a:latin typeface="Century Gothic" panose="020B0502020202020204" pitchFamily="34" charset="0"/>
              </a:rPr>
              <a:t>Antonio</a:t>
            </a:r>
            <a:r>
              <a:rPr lang="pt-BR" b="1" dirty="0">
                <a:solidFill>
                  <a:srgbClr val="1A75CF"/>
                </a:solidFill>
                <a:latin typeface="Century Gothic" panose="020B0502020202020204" pitchFamily="34" charset="0"/>
              </a:rPr>
              <a:t> </a:t>
            </a:r>
            <a:r>
              <a:rPr lang="pt-BR" b="1" dirty="0" err="1">
                <a:solidFill>
                  <a:srgbClr val="1A75CF"/>
                </a:solidFill>
                <a:latin typeface="Century Gothic" panose="020B0502020202020204" pitchFamily="34" charset="0"/>
              </a:rPr>
              <a:t>Carile</a:t>
            </a:r>
            <a:r>
              <a:rPr lang="pt-BR" b="1" dirty="0">
                <a:solidFill>
                  <a:srgbClr val="1A75CF"/>
                </a:solidFill>
                <a:latin typeface="Century Gothic" panose="020B0502020202020204" pitchFamily="34" charset="0"/>
              </a:rPr>
              <a:t> </a:t>
            </a:r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Ferreira Neto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F7936DE-8E90-4492-9538-CCD70A8F8143}"/>
              </a:ext>
            </a:extLst>
          </p:cNvPr>
          <p:cNvSpPr txBox="1"/>
          <p:nvPr/>
        </p:nvSpPr>
        <p:spPr>
          <a:xfrm>
            <a:off x="2746146" y="4717789"/>
            <a:ext cx="375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1A75CF"/>
                </a:solidFill>
                <a:latin typeface="Century Gothic" panose="020B0502020202020204" pitchFamily="34" charset="0"/>
              </a:rPr>
              <a:t>Eron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solidFill>
                  <a:srgbClr val="72AAFD"/>
                </a:solidFill>
                <a:latin typeface="Century Gothic" panose="020B0502020202020204" pitchFamily="34" charset="0"/>
              </a:rPr>
              <a:t>Bronzatti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>
                <a:solidFill>
                  <a:srgbClr val="1A75CF"/>
                </a:solidFill>
                <a:latin typeface="Century Gothic" panose="020B0502020202020204" pitchFamily="34" charset="0"/>
              </a:rPr>
              <a:t>Belarmino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Ferreira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F0EA258-53CD-449D-8CA1-8868872D80DB}"/>
              </a:ext>
            </a:extLst>
          </p:cNvPr>
          <p:cNvSpPr txBox="1"/>
          <p:nvPr/>
        </p:nvSpPr>
        <p:spPr>
          <a:xfrm>
            <a:off x="8907952" y="1286980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1A75CF"/>
                </a:solidFill>
                <a:latin typeface="Century Gothic" panose="020B0502020202020204" pitchFamily="34" charset="0"/>
              </a:rPr>
              <a:t>Camilly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Seixas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 err="1">
                <a:solidFill>
                  <a:srgbClr val="1A75CF"/>
                </a:solidFill>
                <a:latin typeface="Century Gothic" panose="020B0502020202020204" pitchFamily="34" charset="0"/>
              </a:rPr>
              <a:t>Simioni</a:t>
            </a:r>
            <a:endParaRPr lang="pt-BR" b="1" dirty="0">
              <a:solidFill>
                <a:srgbClr val="1A75CF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3D4AADB-5CD5-4D75-B8F5-458780A62B74}"/>
              </a:ext>
            </a:extLst>
          </p:cNvPr>
          <p:cNvSpPr txBox="1"/>
          <p:nvPr/>
        </p:nvSpPr>
        <p:spPr>
          <a:xfrm>
            <a:off x="8828894" y="4700610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1A75CF"/>
                </a:solidFill>
                <a:latin typeface="Century Gothic" panose="020B0502020202020204" pitchFamily="34" charset="0"/>
              </a:rPr>
              <a:t>Leonardo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>
                <a:solidFill>
                  <a:srgbClr val="72AAFD"/>
                </a:solidFill>
                <a:latin typeface="Century Gothic" panose="020B0502020202020204" pitchFamily="34" charset="0"/>
              </a:rPr>
              <a:t>Pereira</a:t>
            </a:r>
            <a:r>
              <a:rPr lang="pt-BR" b="1" dirty="0">
                <a:latin typeface="Century Gothic" panose="020B0502020202020204" pitchFamily="34" charset="0"/>
              </a:rPr>
              <a:t> </a:t>
            </a:r>
            <a:r>
              <a:rPr lang="pt-BR" b="1" dirty="0">
                <a:solidFill>
                  <a:srgbClr val="1A75CF"/>
                </a:solidFill>
                <a:latin typeface="Century Gothic" panose="020B0502020202020204" pitchFamily="34" charset="0"/>
              </a:rPr>
              <a:t>Cardoso</a:t>
            </a:r>
          </a:p>
        </p:txBody>
      </p:sp>
    </p:spTree>
    <p:extLst>
      <p:ext uri="{BB962C8B-B14F-4D97-AF65-F5344CB8AC3E}">
        <p14:creationId xmlns:p14="http://schemas.microsoft.com/office/powerpoint/2010/main" val="24238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E142EA2-4004-4063-A78E-5E4665B06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B5EE78-E51E-4F60-83CA-BDF7AEF823EF}"/>
              </a:ext>
            </a:extLst>
          </p:cNvPr>
          <p:cNvSpPr txBox="1"/>
          <p:nvPr/>
        </p:nvSpPr>
        <p:spPr>
          <a:xfrm>
            <a:off x="1928031" y="790673"/>
            <a:ext cx="83359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dirty="0">
                <a:latin typeface="Century Gothic" panose="020B0502020202020204" pitchFamily="34" charset="0"/>
              </a:rPr>
              <a:t>Nosso Cliente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2B5FA2-6720-4157-8568-A0BAC9124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5765800"/>
            <a:ext cx="876300" cy="876300"/>
          </a:xfrm>
          <a:prstGeom prst="rect">
            <a:avLst/>
          </a:prstGeom>
        </p:spPr>
      </p:pic>
      <p:pic>
        <p:nvPicPr>
          <p:cNvPr id="1028" name="Picture 4" descr="Resultado de imagem para hospital clinicas unicamp">
            <a:extLst>
              <a:ext uri="{FF2B5EF4-FFF2-40B4-BE49-F238E27FC236}">
                <a16:creationId xmlns:a16="http://schemas.microsoft.com/office/drawing/2014/main" id="{7CF16907-E7BA-443B-AB48-5CEB8915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287" y="3406598"/>
            <a:ext cx="3021423" cy="218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84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52A3A9-42D1-4F1A-9E3A-8691B9D1C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13D38DB-74A6-40FD-87DB-5F52CAB81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8B4D202-0DEF-4A3D-A0BD-C8C232E8CC2F}"/>
              </a:ext>
            </a:extLst>
          </p:cNvPr>
          <p:cNvSpPr txBox="1"/>
          <p:nvPr/>
        </p:nvSpPr>
        <p:spPr>
          <a:xfrm>
            <a:off x="17684" y="266730"/>
            <a:ext cx="9400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latin typeface="Century Gothic" panose="020B0502020202020204" pitchFamily="34" charset="0"/>
              </a:rPr>
              <a:t>Identidade Visual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6BD190-1486-47C9-B0FD-5286298BE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5765800"/>
            <a:ext cx="876300" cy="876300"/>
          </a:xfrm>
          <a:prstGeom prst="rect">
            <a:avLst/>
          </a:prstGeom>
        </p:spPr>
      </p:pic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A390AAD0-EBFB-43DE-B792-016E0B03F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01" y="2049449"/>
            <a:ext cx="3429000" cy="3429000"/>
          </a:xfrm>
          <a:prstGeom prst="rect">
            <a:avLst/>
          </a:prstGeom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991F2AB1-8F5D-4512-A796-8C1257DB8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70" y="2375847"/>
            <a:ext cx="2743745" cy="2743745"/>
          </a:xfrm>
          <a:prstGeom prst="rect">
            <a:avLst/>
          </a:prstGeom>
        </p:spPr>
      </p:pic>
      <p:pic>
        <p:nvPicPr>
          <p:cNvPr id="13" name="Imagem 12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7020BB7F-8AD6-4CF3-8D50-4A50F73FE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6" y="2568142"/>
            <a:ext cx="2368743" cy="2359153"/>
          </a:xfrm>
          <a:prstGeom prst="rect">
            <a:avLst/>
          </a:prstGeom>
        </p:spPr>
      </p:pic>
      <p:pic>
        <p:nvPicPr>
          <p:cNvPr id="15" name="Imagem 14" descr="Uma imagem contendo desenho&#10;&#10;Descrição gerada automaticamente">
            <a:extLst>
              <a:ext uri="{FF2B5EF4-FFF2-40B4-BE49-F238E27FC236}">
                <a16:creationId xmlns:a16="http://schemas.microsoft.com/office/drawing/2014/main" id="{62AE744F-04C8-4107-8955-CF0483666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7" y="2375847"/>
            <a:ext cx="2776204" cy="27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52A3A9-42D1-4F1A-9E3A-8691B9D1C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7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13D38DB-74A6-40FD-87DB-5F52CAB81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86" y="0"/>
            <a:ext cx="9144714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8B4D202-0DEF-4A3D-A0BD-C8C232E8CC2F}"/>
              </a:ext>
            </a:extLst>
          </p:cNvPr>
          <p:cNvSpPr txBox="1"/>
          <p:nvPr/>
        </p:nvSpPr>
        <p:spPr>
          <a:xfrm>
            <a:off x="17684" y="266730"/>
            <a:ext cx="9400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latin typeface="Century Gothic" panose="020B0502020202020204" pitchFamily="34" charset="0"/>
              </a:rPr>
              <a:t>Identidade Visual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16BD190-1486-47C9-B0FD-5286298BE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5765800"/>
            <a:ext cx="876300" cy="8763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98F80F0-1155-4E81-B8D1-67F89BBF5189}"/>
              </a:ext>
            </a:extLst>
          </p:cNvPr>
          <p:cNvSpPr/>
          <p:nvPr/>
        </p:nvSpPr>
        <p:spPr>
          <a:xfrm>
            <a:off x="1073273" y="1728592"/>
            <a:ext cx="1700408" cy="1700408"/>
          </a:xfrm>
          <a:prstGeom prst="rect">
            <a:avLst/>
          </a:prstGeom>
          <a:solidFill>
            <a:srgbClr val="1A7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7B8450D-2944-4D00-84BC-59C577ED7875}"/>
              </a:ext>
            </a:extLst>
          </p:cNvPr>
          <p:cNvSpPr/>
          <p:nvPr/>
        </p:nvSpPr>
        <p:spPr>
          <a:xfrm>
            <a:off x="1073273" y="4188710"/>
            <a:ext cx="1700408" cy="1700408"/>
          </a:xfrm>
          <a:prstGeom prst="rect">
            <a:avLst/>
          </a:prstGeom>
          <a:solidFill>
            <a:srgbClr val="F79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E8BCF7-8411-49D6-AEDB-3E08F84D58CB}"/>
              </a:ext>
            </a:extLst>
          </p:cNvPr>
          <p:cNvSpPr txBox="1"/>
          <p:nvPr/>
        </p:nvSpPr>
        <p:spPr>
          <a:xfrm>
            <a:off x="3047286" y="2255630"/>
            <a:ext cx="188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entury Gothic" panose="020B0502020202020204" pitchFamily="34" charset="0"/>
              </a:rPr>
              <a:t>Azul Brilhante:</a:t>
            </a:r>
          </a:p>
          <a:p>
            <a:r>
              <a:rPr lang="pt-BR" dirty="0">
                <a:latin typeface="Century Gothic" panose="020B0502020202020204" pitchFamily="34" charset="0"/>
              </a:rPr>
              <a:t>RGB - #1A75CF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D6A6E31-80E7-42A7-8395-41C82C693A01}"/>
              </a:ext>
            </a:extLst>
          </p:cNvPr>
          <p:cNvSpPr txBox="1"/>
          <p:nvPr/>
        </p:nvSpPr>
        <p:spPr>
          <a:xfrm>
            <a:off x="3047286" y="4556815"/>
            <a:ext cx="178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entury Gothic" panose="020B0502020202020204" pitchFamily="34" charset="0"/>
              </a:rPr>
              <a:t>Tangerina:</a:t>
            </a:r>
          </a:p>
          <a:p>
            <a:r>
              <a:rPr lang="pt-BR" dirty="0">
                <a:latin typeface="Century Gothic" panose="020B0502020202020204" pitchFamily="34" charset="0"/>
              </a:rPr>
              <a:t>RGB - #F79642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7E589A-D0AD-4544-8B1A-5BBC721E5BEA}"/>
              </a:ext>
            </a:extLst>
          </p:cNvPr>
          <p:cNvSpPr txBox="1"/>
          <p:nvPr/>
        </p:nvSpPr>
        <p:spPr>
          <a:xfrm>
            <a:off x="7038099" y="1932464"/>
            <a:ext cx="3872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entury Gothic" panose="020B0502020202020204" pitchFamily="34" charset="0"/>
              </a:rPr>
              <a:t>Fonte: </a:t>
            </a:r>
            <a:r>
              <a:rPr lang="pt-BR" sz="2400" dirty="0" err="1">
                <a:latin typeface="Century Gothic" panose="020B0502020202020204" pitchFamily="34" charset="0"/>
              </a:rPr>
              <a:t>Devoos</a:t>
            </a:r>
            <a:r>
              <a:rPr lang="pt-BR" sz="2400" dirty="0">
                <a:latin typeface="Century Gothic" panose="020B0502020202020204" pitchFamily="34" charset="0"/>
              </a:rPr>
              <a:t> (Autoral)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CFC562-E472-4162-A8F9-E9286B25D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60" y="2010033"/>
            <a:ext cx="5531708" cy="553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0700AB9-09F5-42E2-9DCF-6B9218C24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43" y="0"/>
            <a:ext cx="9144714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AE7BC1D-574A-463D-A415-536B95CD6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357" y="0"/>
            <a:ext cx="9144714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8FC7360-9089-4D32-9854-D3DAB1020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694" y="0"/>
            <a:ext cx="914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98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342</Words>
  <Application>Microsoft Office PowerPoint</Application>
  <PresentationFormat>Widescreen</PresentationFormat>
  <Paragraphs>72</Paragraphs>
  <Slides>54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Century Gothic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maia</dc:creator>
  <cp:lastModifiedBy>Eron Belarmino</cp:lastModifiedBy>
  <cp:revision>37</cp:revision>
  <dcterms:created xsi:type="dcterms:W3CDTF">2019-11-29T02:15:11Z</dcterms:created>
  <dcterms:modified xsi:type="dcterms:W3CDTF">2019-12-03T21:52:28Z</dcterms:modified>
</cp:coreProperties>
</file>